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A89FA6B-0DA7-4515-B2DA-C562CF9C9252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9ACC5CA-6ABB-4FC2-88AB-FA2836755B9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3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0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wmf"/><Relationship Id="rId20" Type="http://schemas.openxmlformats.org/officeDocument/2006/relationships/image" Target="../media/image14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9.wmf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6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24715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урока: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«Тригонометрические функции острого угла прямоугольного треугольника».</a:t>
            </a:r>
          </a:p>
        </p:txBody>
      </p:sp>
    </p:spTree>
    <p:extLst>
      <p:ext uri="{BB962C8B-B14F-4D97-AF65-F5344CB8AC3E}">
        <p14:creationId xmlns:p14="http://schemas.microsoft.com/office/powerpoint/2010/main" val="2784485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4784"/>
            <a:ext cx="554461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484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5832648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48608"/>
            <a:ext cx="3888432" cy="283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86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 bwMode="auto">
          <a:xfrm>
            <a:off x="1143000" y="500063"/>
            <a:ext cx="3000375" cy="2857500"/>
          </a:xfrm>
          <a:prstGeom prst="rt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ru-RU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0063" y="2857500"/>
            <a:ext cx="428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/>
              <a:t>С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14813" y="2857500"/>
            <a:ext cx="428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/>
              <a:t>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7188"/>
            <a:ext cx="5715000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+mn-lt"/>
                <a:cs typeface="+mn-cs"/>
              </a:rPr>
              <a:t>Найдем отношение синуса угла А к его косинусу</a:t>
            </a: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428625" y="3571875"/>
          <a:ext cx="8501063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3" imgW="2743200" imgH="406080" progId="Equation.3">
                  <p:embed/>
                </p:oleObj>
              </mc:Choice>
              <mc:Fallback>
                <p:oleObj name="Формула" r:id="rId3" imgW="27432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3571875"/>
                        <a:ext cx="8501063" cy="1214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478213" y="5214938"/>
          <a:ext cx="2401887" cy="121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5" imgW="774360" imgH="406080" progId="Equation.3">
                  <p:embed/>
                </p:oleObj>
              </mc:Choice>
              <mc:Fallback>
                <p:oleObj name="Формула" r:id="rId5" imgW="7743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8213" y="5214938"/>
                        <a:ext cx="2401887" cy="1214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42168" y="238453"/>
            <a:ext cx="410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altLang="ru-RU" sz="2800" b="1" dirty="0">
                <a:solidFill>
                  <a:prstClr val="black"/>
                </a:solidFill>
              </a:rPr>
              <a:t>А</a:t>
            </a:r>
            <a:endParaRPr lang="ru-RU" altLang="ru-RU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867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3" y="214313"/>
            <a:ext cx="8643937" cy="1446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latin typeface="+mn-lt"/>
                <a:cs typeface="+mn-cs"/>
              </a:rPr>
              <a:t>Докажем равенство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714500" y="928688"/>
          <a:ext cx="6383338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Формула" r:id="rId3" imgW="1714320" imgH="330120" progId="Equation.3">
                  <p:embed/>
                </p:oleObj>
              </mc:Choice>
              <mc:Fallback>
                <p:oleObj name="Формула" r:id="rId3" imgW="171432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928688"/>
                        <a:ext cx="6383338" cy="1149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5286375" y="2428875"/>
          <a:ext cx="1455738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Формула" r:id="rId5" imgW="482400" imgH="177480" progId="Equation.3">
                  <p:embed/>
                </p:oleObj>
              </mc:Choice>
              <mc:Fallback>
                <p:oleObj name="Формула" r:id="rId5" imgW="4824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75" y="2428875"/>
                        <a:ext cx="1455738" cy="588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ый треугольник 6"/>
          <p:cNvSpPr/>
          <p:nvPr/>
        </p:nvSpPr>
        <p:spPr bwMode="auto">
          <a:xfrm>
            <a:off x="785813" y="2071688"/>
            <a:ext cx="4929187" cy="2571750"/>
          </a:xfrm>
          <a:prstGeom prst="rt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ru-RU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6786563" y="2357438"/>
          <a:ext cx="10445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Формула" r:id="rId7" imgW="291960" imgH="406080" progId="Equation.3">
                  <p:embed/>
                </p:oleObj>
              </mc:Choice>
              <mc:Fallback>
                <p:oleObj name="Формула" r:id="rId7" imgW="2919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6563" y="2357438"/>
                        <a:ext cx="1044575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357813" y="3571875"/>
          <a:ext cx="1417637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Формула" r:id="rId9" imgW="469800" imgH="177480" progId="Equation.3">
                  <p:embed/>
                </p:oleObj>
              </mc:Choice>
              <mc:Fallback>
                <p:oleObj name="Формула" r:id="rId9" imgW="4698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3" y="3571875"/>
                        <a:ext cx="1417637" cy="588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6858000" y="3429000"/>
          <a:ext cx="11303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Формула" r:id="rId11" imgW="304560" imgH="406080" progId="Equation.3">
                  <p:embed/>
                </p:oleObj>
              </mc:Choice>
              <mc:Fallback>
                <p:oleObj name="Формула" r:id="rId11" imgW="3045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3429000"/>
                        <a:ext cx="1130300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57188" y="1857375"/>
            <a:ext cx="428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/>
              <a:t>А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786438" y="4429125"/>
            <a:ext cx="428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/>
              <a:t>В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5750" y="4286250"/>
            <a:ext cx="428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/>
              <a:t>С</a:t>
            </a:r>
          </a:p>
        </p:txBody>
      </p:sp>
      <p:graphicFrame>
        <p:nvGraphicFramePr>
          <p:cNvPr id="15" name="Object 7"/>
          <p:cNvGraphicFramePr>
            <a:graphicFrameLocks noChangeAspect="1"/>
          </p:cNvGraphicFramePr>
          <p:nvPr/>
        </p:nvGraphicFramePr>
        <p:xfrm>
          <a:off x="642938" y="5286375"/>
          <a:ext cx="1501775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Формула" r:id="rId13" imgW="495000" imgH="482400" progId="Equation.3">
                  <p:embed/>
                </p:oleObj>
              </mc:Choice>
              <mc:Fallback>
                <p:oleObj name="Формула" r:id="rId13" imgW="4950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5286375"/>
                        <a:ext cx="1501775" cy="1381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2214563" y="5357813"/>
          <a:ext cx="1490662" cy="13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Формула" r:id="rId15" imgW="507960" imgH="482400" progId="Equation.3">
                  <p:embed/>
                </p:oleObj>
              </mc:Choice>
              <mc:Fallback>
                <p:oleObj name="Формула" r:id="rId15" imgW="5079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5357813"/>
                        <a:ext cx="1490662" cy="1357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3786188" y="5214938"/>
          <a:ext cx="2555875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Формула" r:id="rId17" imgW="952200" imgH="520560" progId="Equation.3">
                  <p:embed/>
                </p:oleObj>
              </mc:Choice>
              <mc:Fallback>
                <p:oleObj name="Формула" r:id="rId17" imgW="95220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5214938"/>
                        <a:ext cx="2555875" cy="1463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6286500" y="5286375"/>
          <a:ext cx="1808163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Формула" r:id="rId19" imgW="596880" imgH="482400" progId="Equation.3">
                  <p:embed/>
                </p:oleObj>
              </mc:Choice>
              <mc:Fallback>
                <p:oleObj name="Формула" r:id="rId19" imgW="5968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0" y="5286375"/>
                        <a:ext cx="1808163" cy="1381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9548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1" grpId="0"/>
      <p:bldP spid="12" grpId="0"/>
      <p:bldP spid="1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63</TotalTime>
  <Words>27</Words>
  <Application>Microsoft Office PowerPoint</Application>
  <PresentationFormat>Экран (4:3)</PresentationFormat>
  <Paragraphs>9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Волна</vt:lpstr>
      <vt:lpstr>Формула</vt:lpstr>
      <vt:lpstr>Microsoft Equation 3.0</vt:lpstr>
      <vt:lpstr>Тема урока: «Тригонометрические функции острого угла прямоугольного треугольника».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«Тригонометрические функции острого угла прямоугольного треугольника».</dc:title>
  <dc:creator>Татьяна</dc:creator>
  <cp:lastModifiedBy>Татьяна</cp:lastModifiedBy>
  <cp:revision>3</cp:revision>
  <dcterms:created xsi:type="dcterms:W3CDTF">2017-09-21T09:37:32Z</dcterms:created>
  <dcterms:modified xsi:type="dcterms:W3CDTF">2017-09-21T10:40:58Z</dcterms:modified>
</cp:coreProperties>
</file>